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43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87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11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37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68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19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9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5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37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EF7B-A3D1-47ED-9934-8D0856C6D4A0}" type="datetimeFigureOut">
              <a:rPr lang="fr-FR" smtClean="0"/>
              <a:t>29/08/2016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03FFB-3AD3-4297-8829-504D3259C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5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31010" y="-94172"/>
            <a:ext cx="7248152" cy="2447655"/>
            <a:chOff x="585548" y="3975487"/>
            <a:chExt cx="8323657" cy="3342805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/>
            <a:srcRect t="73268"/>
            <a:stretch/>
          </p:blipFill>
          <p:spPr>
            <a:xfrm>
              <a:off x="585548" y="5006737"/>
              <a:ext cx="8323657" cy="1756106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 rot="16200000">
              <a:off x="2478505" y="5359664"/>
              <a:ext cx="1243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Sarre</a:t>
              </a:r>
              <a:endParaRPr lang="fr-FR" sz="10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3100137" y="6055063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 rot="16200000">
              <a:off x="1610368" y="5423224"/>
              <a:ext cx="1243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Saint-Jean de </a:t>
              </a:r>
              <a:r>
                <a:rPr lang="fr-FR" sz="1000" dirty="0" err="1" smtClean="0"/>
                <a:t>Luz</a:t>
              </a:r>
              <a:endParaRPr lang="fr-FR" sz="1000" dirty="0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2232000" y="6144626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6140116" y="5956377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 rot="16200000">
              <a:off x="5432684" y="5147578"/>
              <a:ext cx="14148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Saint-Jean</a:t>
              </a:r>
            </a:p>
            <a:p>
              <a:r>
                <a:rPr lang="fr-FR" sz="1000" dirty="0" smtClean="0"/>
                <a:t> Pied de Port</a:t>
              </a:r>
              <a:endParaRPr lang="fr-FR" sz="1000" dirty="0"/>
            </a:p>
          </p:txBody>
        </p:sp>
        <p:sp>
          <p:nvSpPr>
            <p:cNvPr id="13" name="ZoneTexte 12"/>
            <p:cNvSpPr txBox="1"/>
            <p:nvPr/>
          </p:nvSpPr>
          <p:spPr>
            <a:xfrm rot="16200000">
              <a:off x="3304674" y="5310320"/>
              <a:ext cx="1243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Eseplette</a:t>
              </a:r>
              <a:endParaRPr lang="fr-FR" sz="1000" dirty="0"/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3926306" y="6031723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 rot="16200000">
              <a:off x="3914789" y="5224522"/>
              <a:ext cx="1243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Louhosoa</a:t>
              </a:r>
              <a:endParaRPr lang="fr-FR" sz="1000" dirty="0"/>
            </a:p>
          </p:txBody>
        </p:sp>
        <p:cxnSp>
          <p:nvCxnSpPr>
            <p:cNvPr id="16" name="Connecteur droit 15"/>
            <p:cNvCxnSpPr/>
            <p:nvPr/>
          </p:nvCxnSpPr>
          <p:spPr>
            <a:xfrm>
              <a:off x="4571999" y="5942161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 rot="16200000">
              <a:off x="4776537" y="5224522"/>
              <a:ext cx="1243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Gahardu</a:t>
              </a:r>
              <a:endParaRPr lang="fr-FR" sz="1000" dirty="0"/>
            </a:p>
          </p:txBody>
        </p:sp>
        <p:cxnSp>
          <p:nvCxnSpPr>
            <p:cNvPr id="18" name="Connecteur droit 17"/>
            <p:cNvCxnSpPr>
              <a:stCxn id="17" idx="1"/>
            </p:cNvCxnSpPr>
            <p:nvPr/>
          </p:nvCxnSpPr>
          <p:spPr>
            <a:xfrm flipH="1">
              <a:off x="5398168" y="5969264"/>
              <a:ext cx="1" cy="229931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 rot="16200000">
              <a:off x="6014177" y="5058265"/>
              <a:ext cx="141486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err="1" smtClean="0"/>
                <a:t>Lecumbery</a:t>
              </a:r>
              <a:endParaRPr lang="fr-FR" sz="10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6726834" y="5878600"/>
              <a:ext cx="0" cy="225806"/>
            </a:xfrm>
            <a:prstGeom prst="line">
              <a:avLst/>
            </a:prstGeom>
            <a:ln w="63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 rot="16200000">
              <a:off x="6527611" y="5505512"/>
              <a:ext cx="3342805" cy="28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FF0000"/>
                  </a:solidFill>
                </a:rPr>
                <a:t>Col de </a:t>
              </a:r>
              <a:r>
                <a:rPr lang="fr-FR" sz="1000" b="1" dirty="0" err="1" smtClean="0">
                  <a:solidFill>
                    <a:srgbClr val="FF0000"/>
                  </a:solidFill>
                </a:rPr>
                <a:t>Bagargui</a:t>
              </a:r>
              <a:r>
                <a:rPr lang="fr-FR" sz="1000" b="1" dirty="0" smtClean="0">
                  <a:solidFill>
                    <a:srgbClr val="FF0000"/>
                  </a:solidFill>
                </a:rPr>
                <a:t> / </a:t>
              </a:r>
              <a:r>
                <a:rPr lang="fr-FR" sz="1000" b="1" dirty="0" err="1" smtClean="0">
                  <a:solidFill>
                    <a:srgbClr val="FF0000"/>
                  </a:solidFill>
                </a:rPr>
                <a:t>Iraty</a:t>
              </a:r>
              <a:endParaRPr lang="fr-FR" sz="1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7" y="2442395"/>
            <a:ext cx="5409858" cy="1896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ZoneTexte 83"/>
          <p:cNvSpPr txBox="1"/>
          <p:nvPr/>
        </p:nvSpPr>
        <p:spPr>
          <a:xfrm>
            <a:off x="421567" y="2319284"/>
            <a:ext cx="4359355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Etape 2 – Lundi 5 septembre : </a:t>
            </a:r>
            <a:r>
              <a:rPr lang="fr-FR" sz="1000" dirty="0" err="1" smtClean="0"/>
              <a:t>Itary</a:t>
            </a:r>
            <a:r>
              <a:rPr lang="fr-FR" sz="1000" dirty="0" smtClean="0"/>
              <a:t> – </a:t>
            </a:r>
            <a:r>
              <a:rPr lang="fr-FR" sz="1000" dirty="0" err="1" smtClean="0"/>
              <a:t>Argeles</a:t>
            </a:r>
            <a:r>
              <a:rPr lang="fr-FR" sz="1000" dirty="0" smtClean="0"/>
              <a:t> </a:t>
            </a:r>
            <a:r>
              <a:rPr lang="fr-FR" sz="1000" dirty="0" err="1" smtClean="0"/>
              <a:t>Gazost</a:t>
            </a:r>
            <a:r>
              <a:rPr lang="fr-FR" sz="1000" dirty="0" smtClean="0"/>
              <a:t> -  134 km / ~2600 m D+</a:t>
            </a:r>
            <a:endParaRPr lang="fr-FR" sz="1000" dirty="0"/>
          </a:p>
        </p:txBody>
      </p:sp>
      <p:sp>
        <p:nvSpPr>
          <p:cNvPr id="85" name="ZoneTexte 84"/>
          <p:cNvSpPr txBox="1"/>
          <p:nvPr/>
        </p:nvSpPr>
        <p:spPr>
          <a:xfrm>
            <a:off x="421567" y="258140"/>
            <a:ext cx="3996195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Etape 1 - Dimanche 4 septembre : Anglet – </a:t>
            </a:r>
            <a:r>
              <a:rPr lang="fr-FR" sz="1000" dirty="0" err="1" smtClean="0"/>
              <a:t>Iraty</a:t>
            </a:r>
            <a:r>
              <a:rPr lang="fr-FR" sz="1000" dirty="0" smtClean="0"/>
              <a:t>  -  114 km / ~2500 m D+</a:t>
            </a:r>
            <a:endParaRPr lang="fr-FR" sz="100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0" y="21712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31010" y="453299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421568" y="4653136"/>
            <a:ext cx="4952658" cy="246221"/>
          </a:xfrm>
          <a:prstGeom prst="rect">
            <a:avLst/>
          </a:prstGeom>
          <a:solidFill>
            <a:srgbClr val="FB98FF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Etape 3 – </a:t>
            </a:r>
            <a:r>
              <a:rPr lang="fr-FR" sz="1000" dirty="0"/>
              <a:t>m</a:t>
            </a:r>
            <a:r>
              <a:rPr lang="fr-FR" sz="1000" dirty="0" smtClean="0"/>
              <a:t>ardi 6 septembre : </a:t>
            </a:r>
            <a:r>
              <a:rPr lang="fr-FR" sz="1000" dirty="0" err="1" smtClean="0"/>
              <a:t>Argeles</a:t>
            </a:r>
            <a:r>
              <a:rPr lang="fr-FR" sz="1000" dirty="0" smtClean="0"/>
              <a:t> </a:t>
            </a:r>
            <a:r>
              <a:rPr lang="fr-FR" sz="1000" dirty="0" err="1" smtClean="0"/>
              <a:t>Gazost</a:t>
            </a:r>
            <a:r>
              <a:rPr lang="fr-FR" sz="1000" dirty="0" smtClean="0"/>
              <a:t> – </a:t>
            </a:r>
            <a:r>
              <a:rPr lang="fr-FR" sz="1000" dirty="0" err="1" smtClean="0"/>
              <a:t>Bagnères</a:t>
            </a:r>
            <a:r>
              <a:rPr lang="fr-FR" sz="1000" dirty="0" smtClean="0"/>
              <a:t> de Luchon  112 km / ~3200 m D+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 rot="16200000">
            <a:off x="2120044" y="999875"/>
            <a:ext cx="9103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/>
              <a:t>Olhade</a:t>
            </a:r>
            <a:endParaRPr lang="fr-FR" sz="800" dirty="0"/>
          </a:p>
        </p:txBody>
      </p:sp>
      <p:sp>
        <p:nvSpPr>
          <p:cNvPr id="33" name="ZoneTexte 32"/>
          <p:cNvSpPr txBox="1"/>
          <p:nvPr/>
        </p:nvSpPr>
        <p:spPr>
          <a:xfrm rot="16200000">
            <a:off x="2909015" y="787424"/>
            <a:ext cx="910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/>
              <a:t>Itxassou</a:t>
            </a:r>
            <a:endParaRPr lang="fr-FR" sz="1000" dirty="0"/>
          </a:p>
        </p:txBody>
      </p:sp>
      <p:cxnSp>
        <p:nvCxnSpPr>
          <p:cNvPr id="34" name="Connecteur droit 33"/>
          <p:cNvCxnSpPr/>
          <p:nvPr/>
        </p:nvCxnSpPr>
        <p:spPr>
          <a:xfrm>
            <a:off x="3378285" y="1438936"/>
            <a:ext cx="0" cy="165339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 rot="16200000">
            <a:off x="5815984" y="234115"/>
            <a:ext cx="1035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Maison Pastoralisme</a:t>
            </a:r>
            <a:endParaRPr lang="fr-FR" sz="800" dirty="0"/>
          </a:p>
        </p:txBody>
      </p:sp>
      <p:cxnSp>
        <p:nvCxnSpPr>
          <p:cNvPr id="36" name="Connecteur droit 35"/>
          <p:cNvCxnSpPr/>
          <p:nvPr/>
        </p:nvCxnSpPr>
        <p:spPr>
          <a:xfrm>
            <a:off x="6164699" y="745195"/>
            <a:ext cx="0" cy="165339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657" y="2183842"/>
            <a:ext cx="2020998" cy="224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ZoneTexte 36"/>
          <p:cNvSpPr txBox="1"/>
          <p:nvPr/>
        </p:nvSpPr>
        <p:spPr>
          <a:xfrm rot="16200000">
            <a:off x="5665440" y="1075958"/>
            <a:ext cx="998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Col de </a:t>
            </a:r>
          </a:p>
          <a:p>
            <a:pPr algn="ctr"/>
            <a:r>
              <a:rPr lang="fr-FR" sz="800" b="1" dirty="0" err="1" smtClean="0">
                <a:solidFill>
                  <a:srgbClr val="FF0000"/>
                </a:solidFill>
              </a:rPr>
              <a:t>Burdincurucheta</a:t>
            </a:r>
            <a:endParaRPr lang="fr-FR" sz="8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 </a:t>
            </a:r>
            <a:endParaRPr lang="fr-FR" sz="800" b="1" dirty="0">
              <a:solidFill>
                <a:srgbClr val="FF0000"/>
              </a:solidFill>
            </a:endParaRPr>
          </a:p>
        </p:txBody>
      </p:sp>
      <p:cxnSp>
        <p:nvCxnSpPr>
          <p:cNvPr id="38" name="Connecteur droit 37"/>
          <p:cNvCxnSpPr/>
          <p:nvPr/>
        </p:nvCxnSpPr>
        <p:spPr>
          <a:xfrm>
            <a:off x="6300192" y="882040"/>
            <a:ext cx="0" cy="165339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215" y="9055"/>
            <a:ext cx="2136762" cy="213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67021" y="1823664"/>
            <a:ext cx="139012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fr-FR" sz="1000" dirty="0"/>
              <a:t>Arrivée </a:t>
            </a:r>
            <a:r>
              <a:rPr lang="fr-FR" sz="1000" dirty="0" smtClean="0"/>
              <a:t>: chalets </a:t>
            </a:r>
            <a:r>
              <a:rPr lang="fr-FR" sz="1000" dirty="0"/>
              <a:t>d’</a:t>
            </a:r>
            <a:r>
              <a:rPr lang="fr-FR" sz="1000" dirty="0" err="1"/>
              <a:t>Iraty</a:t>
            </a:r>
            <a:endParaRPr lang="fr-FR" sz="1000" dirty="0"/>
          </a:p>
        </p:txBody>
      </p:sp>
      <p:sp>
        <p:nvSpPr>
          <p:cNvPr id="22" name="Rectangle 21"/>
          <p:cNvSpPr/>
          <p:nvPr/>
        </p:nvSpPr>
        <p:spPr>
          <a:xfrm>
            <a:off x="899592" y="4254383"/>
            <a:ext cx="55677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Arrivée </a:t>
            </a:r>
            <a:r>
              <a:rPr lang="fr-FR" sz="800" dirty="0" err="1"/>
              <a:t>Argeles</a:t>
            </a:r>
            <a:r>
              <a:rPr lang="fr-FR" sz="800" dirty="0"/>
              <a:t> </a:t>
            </a:r>
            <a:r>
              <a:rPr lang="fr-FR" sz="800" dirty="0" err="1"/>
              <a:t>Gazost</a:t>
            </a:r>
            <a:r>
              <a:rPr lang="fr-FR" sz="800" dirty="0"/>
              <a:t> : Village Vacances </a:t>
            </a:r>
            <a:r>
              <a:rPr lang="fr-FR" sz="800" dirty="0" err="1"/>
              <a:t>Clairevie</a:t>
            </a:r>
            <a:r>
              <a:rPr lang="fr-FR" sz="800" dirty="0"/>
              <a:t> 32 Route du Stade, 65400 Argelès-Gazost - 05 62 97 01 43</a:t>
            </a:r>
          </a:p>
          <a:p>
            <a:pPr algn="ctr"/>
            <a:r>
              <a:rPr lang="fr-FR" sz="800" dirty="0"/>
              <a:t>100 mètres avant Carrefour MARKET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82657" y="1854441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59795" y="2636912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sp>
        <p:nvSpPr>
          <p:cNvPr id="43" name="ZoneTexte 42"/>
          <p:cNvSpPr txBox="1"/>
          <p:nvPr/>
        </p:nvSpPr>
        <p:spPr>
          <a:xfrm>
            <a:off x="117766" y="5013176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41" y="4592937"/>
            <a:ext cx="2150635" cy="213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1" y="4464205"/>
            <a:ext cx="6065510" cy="2085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25156" y="6518822"/>
            <a:ext cx="5670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Arrivée </a:t>
            </a:r>
            <a:r>
              <a:rPr lang="fr-FR" sz="800" dirty="0" err="1"/>
              <a:t>Bagnères</a:t>
            </a:r>
            <a:r>
              <a:rPr lang="fr-FR" sz="800" dirty="0"/>
              <a:t> de Luchon : </a:t>
            </a:r>
            <a:r>
              <a:rPr lang="fr-FR" sz="800" dirty="0" err="1" smtClean="0"/>
              <a:t>Residence</a:t>
            </a:r>
            <a:r>
              <a:rPr lang="fr-FR" sz="800" dirty="0" smtClean="0"/>
              <a:t> </a:t>
            </a:r>
            <a:r>
              <a:rPr lang="fr-FR" sz="800" b="1" dirty="0" smtClean="0"/>
              <a:t>Les Jardins de Ramel / </a:t>
            </a:r>
            <a:r>
              <a:rPr lang="fr-FR" sz="800" b="1" dirty="0" err="1" smtClean="0"/>
              <a:t>Hotel</a:t>
            </a:r>
            <a:r>
              <a:rPr lang="fr-FR" sz="800" b="1" dirty="0" smtClean="0"/>
              <a:t> </a:t>
            </a:r>
            <a:r>
              <a:rPr lang="fr-FR" sz="800" b="1" dirty="0" err="1" smtClean="0"/>
              <a:t>majestic</a:t>
            </a:r>
            <a:endParaRPr lang="fr-FR" sz="800" b="1" dirty="0"/>
          </a:p>
          <a:p>
            <a:pPr algn="ctr"/>
            <a:r>
              <a:rPr lang="fr-FR" sz="800" dirty="0"/>
              <a:t>Boulevard Amédée </a:t>
            </a:r>
            <a:r>
              <a:rPr lang="fr-FR" sz="800" dirty="0" err="1"/>
              <a:t>Fontan</a:t>
            </a:r>
            <a:r>
              <a:rPr lang="fr-FR" sz="800" dirty="0"/>
              <a:t>, 31110 </a:t>
            </a:r>
            <a:r>
              <a:rPr lang="fr-FR" sz="800" dirty="0" smtClean="0"/>
              <a:t>Bagnères-de-Luchon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88212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" name="Connecteur droit 81"/>
          <p:cNvCxnSpPr/>
          <p:nvPr/>
        </p:nvCxnSpPr>
        <p:spPr>
          <a:xfrm>
            <a:off x="0" y="21712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31010" y="453299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14" b="4310"/>
          <a:stretch/>
        </p:blipFill>
        <p:spPr bwMode="auto">
          <a:xfrm>
            <a:off x="66224" y="319444"/>
            <a:ext cx="5630519" cy="181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170550" y="97643"/>
            <a:ext cx="4714307" cy="2462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Etape 4 – mercredi 7 septembre : </a:t>
            </a:r>
            <a:r>
              <a:rPr lang="fr-FR" sz="1000" dirty="0" err="1" smtClean="0"/>
              <a:t>Bagnères</a:t>
            </a:r>
            <a:r>
              <a:rPr lang="fr-FR" sz="1000" dirty="0" smtClean="0"/>
              <a:t> de Luchon -  </a:t>
            </a:r>
            <a:r>
              <a:rPr lang="fr-FR" sz="1000" dirty="0" err="1" smtClean="0"/>
              <a:t>Ercé</a:t>
            </a:r>
            <a:r>
              <a:rPr lang="fr-FR" sz="1000" dirty="0" smtClean="0"/>
              <a:t> -  104 km / ~2500 m D+</a:t>
            </a:r>
            <a:endParaRPr lang="fr-FR" sz="10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2" y="2140725"/>
            <a:ext cx="5727958" cy="215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170549" y="2255194"/>
            <a:ext cx="4054567" cy="24622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Etape 5 – Jeudi </a:t>
            </a:r>
            <a:r>
              <a:rPr lang="fr-FR" sz="1000" dirty="0"/>
              <a:t>8</a:t>
            </a:r>
            <a:r>
              <a:rPr lang="fr-FR" sz="1000" dirty="0" smtClean="0"/>
              <a:t> septembre : </a:t>
            </a:r>
            <a:r>
              <a:rPr lang="fr-FR" sz="1000" dirty="0" err="1" smtClean="0"/>
              <a:t>Ercé</a:t>
            </a:r>
            <a:r>
              <a:rPr lang="fr-FR" sz="1000" dirty="0" smtClean="0"/>
              <a:t> -  Axat  131 km / ~2800 m D+</a:t>
            </a:r>
            <a:endParaRPr lang="fr-FR" sz="1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4" y="4339986"/>
            <a:ext cx="5561147" cy="219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ZoneTexte 57"/>
          <p:cNvSpPr txBox="1"/>
          <p:nvPr/>
        </p:nvSpPr>
        <p:spPr>
          <a:xfrm>
            <a:off x="141957" y="4600013"/>
            <a:ext cx="4574059" cy="2462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Etape 6 - Vendredi </a:t>
            </a:r>
            <a:r>
              <a:rPr lang="fr-FR" sz="1000" dirty="0"/>
              <a:t>9</a:t>
            </a:r>
            <a:r>
              <a:rPr lang="fr-FR" sz="1000" dirty="0" smtClean="0"/>
              <a:t> septembre : Axat – Saint-Cyprien – 139 km / ~2000m D+  </a:t>
            </a:r>
            <a:endParaRPr lang="fr-FR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68" y="2171225"/>
            <a:ext cx="1954171" cy="2342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285" y="4570805"/>
            <a:ext cx="1680428" cy="220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60498" y="1717981"/>
            <a:ext cx="3816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/>
              <a:t>Arrivée à </a:t>
            </a:r>
            <a:r>
              <a:rPr lang="fr-FR" sz="800" dirty="0" err="1"/>
              <a:t>Ercé</a:t>
            </a:r>
            <a:r>
              <a:rPr lang="fr-FR" sz="800" dirty="0"/>
              <a:t> : Centre de vacances l'</a:t>
            </a:r>
            <a:r>
              <a:rPr lang="fr-FR" sz="800" dirty="0" err="1"/>
              <a:t>Escalusse</a:t>
            </a:r>
            <a:endParaRPr lang="fr-FR" sz="800" dirty="0"/>
          </a:p>
          <a:p>
            <a:pPr algn="ctr"/>
            <a:r>
              <a:rPr lang="fr-FR" sz="800" dirty="0"/>
              <a:t>Le Village, 09140 </a:t>
            </a:r>
            <a:r>
              <a:rPr lang="fr-FR" sz="800" dirty="0" err="1"/>
              <a:t>Ercé</a:t>
            </a:r>
            <a:r>
              <a:rPr lang="fr-FR" sz="800" dirty="0"/>
              <a:t> - 05 81 29 60 53</a:t>
            </a:r>
          </a:p>
        </p:txBody>
      </p:sp>
      <p:sp>
        <p:nvSpPr>
          <p:cNvPr id="4" name="Rectangle 3"/>
          <p:cNvSpPr/>
          <p:nvPr/>
        </p:nvSpPr>
        <p:spPr>
          <a:xfrm>
            <a:off x="778891" y="414322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800" dirty="0" smtClean="0"/>
              <a:t>Arrivée : Maison </a:t>
            </a:r>
            <a:r>
              <a:rPr lang="fr-FR" sz="800" dirty="0"/>
              <a:t>des Pyrénées du pays Cathares</a:t>
            </a:r>
          </a:p>
          <a:p>
            <a:pPr algn="ctr"/>
            <a:r>
              <a:rPr lang="fr-FR" sz="800" dirty="0"/>
              <a:t>5 Route de la Gare, 11140 Axat - 04 68 20 13 19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9873" y="644062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800" dirty="0"/>
              <a:t>Arrivée : UCPA Saint-Cyprien</a:t>
            </a:r>
          </a:p>
          <a:p>
            <a:pPr algn="ctr"/>
            <a:r>
              <a:rPr lang="fr-FR" sz="800" dirty="0"/>
              <a:t>Rue Verdi, 66750 - 04 68 21 90 95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011" y="476672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9262" y="4293350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960230" y="1971901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82410" y="6502184"/>
            <a:ext cx="2349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Philippe : 06.19.60.93.09</a:t>
            </a:r>
            <a:endParaRPr lang="fr-FR" sz="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145" y="155284"/>
            <a:ext cx="1767346" cy="151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710" y="278082"/>
            <a:ext cx="1795778" cy="1284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2901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267</Words>
  <Application>Microsoft Office PowerPoint</Application>
  <PresentationFormat>Affichage à l'écran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fx</dc:creator>
  <cp:lastModifiedBy>fx</cp:lastModifiedBy>
  <cp:revision>19</cp:revision>
  <cp:lastPrinted>2016-07-24T17:54:06Z</cp:lastPrinted>
  <dcterms:created xsi:type="dcterms:W3CDTF">2016-07-24T17:21:51Z</dcterms:created>
  <dcterms:modified xsi:type="dcterms:W3CDTF">2016-08-29T18:59:31Z</dcterms:modified>
</cp:coreProperties>
</file>